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유승현" userId="52386040-8914-4c78-b32c-557da863bdb6" providerId="ADAL" clId="{26D6DE5D-715A-4184-A85A-84120C01753C}"/>
    <pc:docChg chg="undo custSel delSld modSld">
      <pc:chgData name="유승현" userId="52386040-8914-4c78-b32c-557da863bdb6" providerId="ADAL" clId="{26D6DE5D-715A-4184-A85A-84120C01753C}" dt="2024-05-30T08:38:51.369" v="39" actId="1076"/>
      <pc:docMkLst>
        <pc:docMk/>
      </pc:docMkLst>
      <pc:sldChg chg="del">
        <pc:chgData name="유승현" userId="52386040-8914-4c78-b32c-557da863bdb6" providerId="ADAL" clId="{26D6DE5D-715A-4184-A85A-84120C01753C}" dt="2024-05-30T08:20:32.833" v="0" actId="2696"/>
        <pc:sldMkLst>
          <pc:docMk/>
          <pc:sldMk cId="0" sldId="256"/>
        </pc:sldMkLst>
      </pc:sldChg>
      <pc:sldChg chg="del">
        <pc:chgData name="유승현" userId="52386040-8914-4c78-b32c-557da863bdb6" providerId="ADAL" clId="{26D6DE5D-715A-4184-A85A-84120C01753C}" dt="2024-05-30T08:20:33.754" v="1" actId="2696"/>
        <pc:sldMkLst>
          <pc:docMk/>
          <pc:sldMk cId="0" sldId="257"/>
        </pc:sldMkLst>
      </pc:sldChg>
      <pc:sldChg chg="del">
        <pc:chgData name="유승현" userId="52386040-8914-4c78-b32c-557da863bdb6" providerId="ADAL" clId="{26D6DE5D-715A-4184-A85A-84120C01753C}" dt="2024-05-30T08:20:41.419" v="7" actId="2696"/>
        <pc:sldMkLst>
          <pc:docMk/>
          <pc:sldMk cId="0" sldId="258"/>
        </pc:sldMkLst>
      </pc:sldChg>
      <pc:sldChg chg="addSp delSp modSp mod">
        <pc:chgData name="유승현" userId="52386040-8914-4c78-b32c-557da863bdb6" providerId="ADAL" clId="{26D6DE5D-715A-4184-A85A-84120C01753C}" dt="2024-05-30T08:38:51.369" v="39" actId="1076"/>
        <pc:sldMkLst>
          <pc:docMk/>
          <pc:sldMk cId="0" sldId="259"/>
        </pc:sldMkLst>
        <pc:spChg chg="del">
          <ac:chgData name="유승현" userId="52386040-8914-4c78-b32c-557da863bdb6" providerId="ADAL" clId="{26D6DE5D-715A-4184-A85A-84120C01753C}" dt="2024-05-30T08:21:05.495" v="14" actId="478"/>
          <ac:spMkLst>
            <pc:docMk/>
            <pc:sldMk cId="0" sldId="259"/>
            <ac:spMk id="7" creationId="{00000000-0000-0000-0000-000000000000}"/>
          </ac:spMkLst>
        </pc:spChg>
        <pc:spChg chg="mod">
          <ac:chgData name="유승현" userId="52386040-8914-4c78-b32c-557da863bdb6" providerId="ADAL" clId="{26D6DE5D-715A-4184-A85A-84120C01753C}" dt="2024-05-30T08:38:51.369" v="39" actId="1076"/>
          <ac:spMkLst>
            <pc:docMk/>
            <pc:sldMk cId="0" sldId="259"/>
            <ac:spMk id="17" creationId="{00000000-0000-0000-0000-000000000000}"/>
          </ac:spMkLst>
        </pc:spChg>
        <pc:spChg chg="add del mod">
          <ac:chgData name="유승현" userId="52386040-8914-4c78-b32c-557da863bdb6" providerId="ADAL" clId="{26D6DE5D-715A-4184-A85A-84120C01753C}" dt="2024-05-30T08:38:48.653" v="38"/>
          <ac:spMkLst>
            <pc:docMk/>
            <pc:sldMk cId="0" sldId="259"/>
            <ac:spMk id="18" creationId="{FB45D5B0-8257-B047-94FE-80478DF8DAE0}"/>
          </ac:spMkLst>
        </pc:spChg>
        <pc:picChg chg="add mod">
          <ac:chgData name="유승현" userId="52386040-8914-4c78-b32c-557da863bdb6" providerId="ADAL" clId="{26D6DE5D-715A-4184-A85A-84120C01753C}" dt="2024-05-30T08:21:18.536" v="18" actId="1076"/>
          <ac:picMkLst>
            <pc:docMk/>
            <pc:sldMk cId="0" sldId="259"/>
            <ac:picMk id="19" creationId="{CC1A55D4-4434-87D6-C544-F72927F98B3D}"/>
          </ac:picMkLst>
        </pc:picChg>
        <pc:picChg chg="add mod">
          <ac:chgData name="유승현" userId="52386040-8914-4c78-b32c-557da863bdb6" providerId="ADAL" clId="{26D6DE5D-715A-4184-A85A-84120C01753C}" dt="2024-05-30T08:21:38.263" v="23" actId="14100"/>
          <ac:picMkLst>
            <pc:docMk/>
            <pc:sldMk cId="0" sldId="259"/>
            <ac:picMk id="21" creationId="{F6F3174D-93FC-6370-14A4-BE519C1A84B2}"/>
          </ac:picMkLst>
        </pc:picChg>
      </pc:sldChg>
      <pc:sldChg chg="del">
        <pc:chgData name="유승현" userId="52386040-8914-4c78-b32c-557da863bdb6" providerId="ADAL" clId="{26D6DE5D-715A-4184-A85A-84120C01753C}" dt="2024-05-30T08:20:36.069" v="2" actId="2696"/>
        <pc:sldMkLst>
          <pc:docMk/>
          <pc:sldMk cId="0" sldId="260"/>
        </pc:sldMkLst>
      </pc:sldChg>
      <pc:sldChg chg="del">
        <pc:chgData name="유승현" userId="52386040-8914-4c78-b32c-557da863bdb6" providerId="ADAL" clId="{26D6DE5D-715A-4184-A85A-84120C01753C}" dt="2024-05-30T08:20:38.154" v="6" actId="2696"/>
        <pc:sldMkLst>
          <pc:docMk/>
          <pc:sldMk cId="0" sldId="261"/>
        </pc:sldMkLst>
      </pc:sldChg>
      <pc:sldChg chg="del">
        <pc:chgData name="유승현" userId="52386040-8914-4c78-b32c-557da863bdb6" providerId="ADAL" clId="{26D6DE5D-715A-4184-A85A-84120C01753C}" dt="2024-05-30T08:20:36.624" v="3" actId="2696"/>
        <pc:sldMkLst>
          <pc:docMk/>
          <pc:sldMk cId="0" sldId="262"/>
        </pc:sldMkLst>
      </pc:sldChg>
      <pc:sldChg chg="del">
        <pc:chgData name="유승현" userId="52386040-8914-4c78-b32c-557da863bdb6" providerId="ADAL" clId="{26D6DE5D-715A-4184-A85A-84120C01753C}" dt="2024-05-30T08:20:37.143" v="4" actId="2696"/>
        <pc:sldMkLst>
          <pc:docMk/>
          <pc:sldMk cId="0" sldId="263"/>
        </pc:sldMkLst>
      </pc:sldChg>
      <pc:sldChg chg="del">
        <pc:chgData name="유승현" userId="52386040-8914-4c78-b32c-557da863bdb6" providerId="ADAL" clId="{26D6DE5D-715A-4184-A85A-84120C01753C}" dt="2024-05-30T08:20:37.723" v="5" actId="2696"/>
        <pc:sldMkLst>
          <pc:docMk/>
          <pc:sldMk cId="0" sldId="264"/>
        </pc:sldMkLst>
      </pc:sldChg>
    </pc:docChg>
  </pc:docChgLst>
  <pc:docChgLst>
    <pc:chgData name="유승현" userId="52386040-8914-4c78-b32c-557da863bdb6" providerId="ADAL" clId="{02390C92-8F18-4DCA-8487-6CDD169FB159}"/>
    <pc:docChg chg="undo redo custSel modSld">
      <pc:chgData name="유승현" userId="52386040-8914-4c78-b32c-557da863bdb6" providerId="ADAL" clId="{02390C92-8F18-4DCA-8487-6CDD169FB159}" dt="2024-08-29T08:42:03.763" v="2528" actId="20577"/>
      <pc:docMkLst>
        <pc:docMk/>
      </pc:docMkLst>
      <pc:sldChg chg="addSp delSp modSp mod">
        <pc:chgData name="유승현" userId="52386040-8914-4c78-b32c-557da863bdb6" providerId="ADAL" clId="{02390C92-8F18-4DCA-8487-6CDD169FB159}" dt="2024-08-29T08:42:03.763" v="2528" actId="20577"/>
        <pc:sldMkLst>
          <pc:docMk/>
          <pc:sldMk cId="0" sldId="259"/>
        </pc:sldMkLst>
        <pc:spChg chg="add mod">
          <ac:chgData name="유승현" userId="52386040-8914-4c78-b32c-557da863bdb6" providerId="ADAL" clId="{02390C92-8F18-4DCA-8487-6CDD169FB159}" dt="2024-07-24T14:09:10.632" v="1484" actId="1076"/>
          <ac:spMkLst>
            <pc:docMk/>
            <pc:sldMk cId="0" sldId="259"/>
            <ac:spMk id="7" creationId="{1DD2EC35-D7B4-4E19-48F8-9A66D86D9201}"/>
          </ac:spMkLst>
        </pc:spChg>
        <pc:spChg chg="add del mod">
          <ac:chgData name="유승현" userId="52386040-8914-4c78-b32c-557da863bdb6" providerId="ADAL" clId="{02390C92-8F18-4DCA-8487-6CDD169FB159}" dt="2024-08-12T11:17:42.490" v="2526" actId="20577"/>
          <ac:spMkLst>
            <pc:docMk/>
            <pc:sldMk cId="0" sldId="259"/>
            <ac:spMk id="9" creationId="{00000000-0000-0000-0000-000000000000}"/>
          </ac:spMkLst>
        </pc:spChg>
        <pc:spChg chg="mod">
          <ac:chgData name="유승현" userId="52386040-8914-4c78-b32c-557da863bdb6" providerId="ADAL" clId="{02390C92-8F18-4DCA-8487-6CDD169FB159}" dt="2024-08-09T15:52:09.818" v="2457" actId="1076"/>
          <ac:spMkLst>
            <pc:docMk/>
            <pc:sldMk cId="0" sldId="259"/>
            <ac:spMk id="11" creationId="{00000000-0000-0000-0000-000000000000}"/>
          </ac:spMkLst>
        </pc:spChg>
        <pc:spChg chg="mod">
          <ac:chgData name="유승현" userId="52386040-8914-4c78-b32c-557da863bdb6" providerId="ADAL" clId="{02390C92-8F18-4DCA-8487-6CDD169FB159}" dt="2024-08-09T15:52:45.353" v="2498" actId="20577"/>
          <ac:spMkLst>
            <pc:docMk/>
            <pc:sldMk cId="0" sldId="259"/>
            <ac:spMk id="15" creationId="{00000000-0000-0000-0000-000000000000}"/>
          </ac:spMkLst>
        </pc:spChg>
        <pc:spChg chg="add mod">
          <ac:chgData name="유승현" userId="52386040-8914-4c78-b32c-557da863bdb6" providerId="ADAL" clId="{02390C92-8F18-4DCA-8487-6CDD169FB159}" dt="2024-07-24T14:09:08.269" v="1483" actId="1076"/>
          <ac:spMkLst>
            <pc:docMk/>
            <pc:sldMk cId="0" sldId="259"/>
            <ac:spMk id="18" creationId="{CBD93D6E-C8F6-AC09-FA9C-E2F2C4C0ECF4}"/>
          </ac:spMkLst>
        </pc:spChg>
        <pc:spChg chg="add mod">
          <ac:chgData name="유승현" userId="52386040-8914-4c78-b32c-557da863bdb6" providerId="ADAL" clId="{02390C92-8F18-4DCA-8487-6CDD169FB159}" dt="2024-07-24T14:09:19.231" v="1489"/>
          <ac:spMkLst>
            <pc:docMk/>
            <pc:sldMk cId="0" sldId="259"/>
            <ac:spMk id="20" creationId="{5882D190-6E5A-599F-5B37-10F65E5DE06D}"/>
          </ac:spMkLst>
        </pc:spChg>
        <pc:spChg chg="add del mod">
          <ac:chgData name="유승현" userId="52386040-8914-4c78-b32c-557da863bdb6" providerId="ADAL" clId="{02390C92-8F18-4DCA-8487-6CDD169FB159}" dt="2024-07-24T14:13:43.328" v="1830" actId="478"/>
          <ac:spMkLst>
            <pc:docMk/>
            <pc:sldMk cId="0" sldId="259"/>
            <ac:spMk id="22" creationId="{65ED8DFD-8B5F-1343-F1AE-D484E8541325}"/>
          </ac:spMkLst>
        </pc:spChg>
        <pc:spChg chg="add mod">
          <ac:chgData name="유승현" userId="52386040-8914-4c78-b32c-557da863bdb6" providerId="ADAL" clId="{02390C92-8F18-4DCA-8487-6CDD169FB159}" dt="2024-08-29T08:42:03.763" v="2528" actId="20577"/>
          <ac:spMkLst>
            <pc:docMk/>
            <pc:sldMk cId="0" sldId="259"/>
            <ac:spMk id="23" creationId="{D3C403D9-99ED-2249-129C-7AAFBAD41267}"/>
          </ac:spMkLst>
        </pc:spChg>
        <pc:picChg chg="del mod">
          <ac:chgData name="유승현" userId="52386040-8914-4c78-b32c-557da863bdb6" providerId="ADAL" clId="{02390C92-8F18-4DCA-8487-6CDD169FB159}" dt="2024-07-24T14:03:19.807" v="808" actId="478"/>
          <ac:picMkLst>
            <pc:docMk/>
            <pc:sldMk cId="0" sldId="259"/>
            <ac:picMk id="19" creationId="{CC1A55D4-4434-87D6-C544-F72927F98B3D}"/>
          </ac:picMkLst>
        </pc:picChg>
        <pc:picChg chg="del mod">
          <ac:chgData name="유승현" userId="52386040-8914-4c78-b32c-557da863bdb6" providerId="ADAL" clId="{02390C92-8F18-4DCA-8487-6CDD169FB159}" dt="2024-07-24T13:57:13" v="63" actId="478"/>
          <ac:picMkLst>
            <pc:docMk/>
            <pc:sldMk cId="0" sldId="259"/>
            <ac:picMk id="21" creationId="{F6F3174D-93FC-6370-14A4-BE519C1A84B2}"/>
          </ac:picMkLst>
        </pc:picChg>
      </pc:sldChg>
    </pc:docChg>
  </pc:docChgLst>
  <pc:docChgLst>
    <pc:chgData name="유승현" userId="52386040-8914-4c78-b32c-557da863bdb6" providerId="ADAL" clId="{E35E9F11-6EED-47CE-813E-FB854A23D8AD}"/>
    <pc:docChg chg="modSld">
      <pc:chgData name="유승현" userId="52386040-8914-4c78-b32c-557da863bdb6" providerId="ADAL" clId="{E35E9F11-6EED-47CE-813E-FB854A23D8AD}" dt="2024-09-16T15:47:09.186" v="10" actId="14100"/>
      <pc:docMkLst>
        <pc:docMk/>
      </pc:docMkLst>
      <pc:sldChg chg="modSp mod">
        <pc:chgData name="유승현" userId="52386040-8914-4c78-b32c-557da863bdb6" providerId="ADAL" clId="{E35E9F11-6EED-47CE-813E-FB854A23D8AD}" dt="2024-09-16T15:47:09.186" v="10" actId="14100"/>
        <pc:sldMkLst>
          <pc:docMk/>
          <pc:sldMk cId="0" sldId="259"/>
        </pc:sldMkLst>
        <pc:spChg chg="mod">
          <ac:chgData name="유승현" userId="52386040-8914-4c78-b32c-557da863bdb6" providerId="ADAL" clId="{E35E9F11-6EED-47CE-813E-FB854A23D8AD}" dt="2024-09-08T04:37:27.726" v="7" actId="20577"/>
          <ac:spMkLst>
            <pc:docMk/>
            <pc:sldMk cId="0" sldId="259"/>
            <ac:spMk id="9" creationId="{00000000-0000-0000-0000-000000000000}"/>
          </ac:spMkLst>
        </pc:spChg>
        <pc:spChg chg="mod">
          <ac:chgData name="유승현" userId="52386040-8914-4c78-b32c-557da863bdb6" providerId="ADAL" clId="{E35E9F11-6EED-47CE-813E-FB854A23D8AD}" dt="2024-09-08T04:37:36.564" v="8" actId="20577"/>
          <ac:spMkLst>
            <pc:docMk/>
            <pc:sldMk cId="0" sldId="259"/>
            <ac:spMk id="15" creationId="{00000000-0000-0000-0000-000000000000}"/>
          </ac:spMkLst>
        </pc:spChg>
        <pc:spChg chg="mod">
          <ac:chgData name="유승현" userId="52386040-8914-4c78-b32c-557da863bdb6" providerId="ADAL" clId="{E35E9F11-6EED-47CE-813E-FB854A23D8AD}" dt="2024-09-16T15:47:09.186" v="10" actId="14100"/>
          <ac:spMkLst>
            <pc:docMk/>
            <pc:sldMk cId="0" sldId="259"/>
            <ac:spMk id="18" creationId="{CBD93D6E-C8F6-AC09-FA9C-E2F2C4C0EC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5041900" y="5143500"/>
            <a:ext cx="10439400" cy="127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200" y="2984500"/>
            <a:ext cx="11976100" cy="127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4300" y="7442200"/>
            <a:ext cx="18529300" cy="1270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6200" y="5270500"/>
            <a:ext cx="11938000" cy="1270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-5400000">
            <a:off x="1143000" y="5168900"/>
            <a:ext cx="10553700" cy="12700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7086600" y="635000"/>
            <a:ext cx="3810000" cy="508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just">
              <a:lnSpc>
                <a:spcPct val="120000"/>
              </a:lnSpc>
            </a:pPr>
            <a:r>
              <a:rPr lang="en-US" sz="2900" b="1" i="0" u="none" strike="noStrike">
                <a:solidFill>
                  <a:srgbClr val="000000"/>
                </a:solidFill>
                <a:latin typeface="Pretendard Medium"/>
              </a:rPr>
              <a:t>EDUCATION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0423525" y="755650"/>
            <a:ext cx="4521200" cy="20447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2007 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덕일초등학교 입학</a:t>
            </a:r>
            <a:endParaRPr lang="en-US" altLang="ko-KR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2013 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전북중학교 입학</a:t>
            </a: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sz="1900" b="0" i="0" u="none" strike="noStrike" dirty="0">
                <a:solidFill>
                  <a:srgbClr val="000000"/>
                </a:solidFill>
                <a:latin typeface="Pretendard"/>
              </a:rPr>
              <a:t>20</a:t>
            </a: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16</a:t>
            </a:r>
            <a:r>
              <a:rPr lang="en-US" sz="1900" b="0" i="0" u="none" strike="noStrike" dirty="0">
                <a:solidFill>
                  <a:srgbClr val="000000"/>
                </a:solidFill>
                <a:latin typeface="Pretendard"/>
              </a:rPr>
              <a:t> </a:t>
            </a:r>
            <a:r>
              <a:rPr lang="ko-KR" altLang="en-US" sz="1900" dirty="0">
                <a:solidFill>
                  <a:srgbClr val="000000"/>
                </a:solidFill>
                <a:latin typeface="Pretendard"/>
              </a:rPr>
              <a:t>우석고등학교</a:t>
            </a:r>
            <a:r>
              <a:rPr lang="en-US" sz="1900" b="0" i="0" u="none" strike="noStrike" dirty="0">
                <a:solidFill>
                  <a:srgbClr val="000000"/>
                </a:solidFill>
                <a:latin typeface="Pretendard"/>
              </a:rPr>
              <a:t> 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입학</a:t>
            </a: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sz="1900" b="0" i="0" u="none" strike="noStrike" dirty="0">
                <a:solidFill>
                  <a:srgbClr val="000000"/>
                </a:solidFill>
                <a:latin typeface="Pretendard"/>
              </a:rPr>
              <a:t>2020 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전북대학교 </a:t>
            </a:r>
            <a:r>
              <a:rPr lang="en-US" sz="1900" b="0" i="0" u="none" strike="noStrike" dirty="0" err="1">
                <a:solidFill>
                  <a:srgbClr val="000000"/>
                </a:solidFill>
                <a:latin typeface="Pretendard"/>
              </a:rPr>
              <a:t>입학</a:t>
            </a: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2024 </a:t>
            </a:r>
            <a:r>
              <a:rPr lang="ko-KR" altLang="en-US" sz="1900" b="0" i="0" u="none" strike="noStrike" dirty="0" err="1">
                <a:solidFill>
                  <a:srgbClr val="000000"/>
                </a:solidFill>
                <a:latin typeface="Pretendard"/>
              </a:rPr>
              <a:t>에픽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 모바일 </a:t>
            </a:r>
            <a:r>
              <a:rPr lang="ko-KR" altLang="en-US" sz="1900" dirty="0">
                <a:solidFill>
                  <a:srgbClr val="000000"/>
                </a:solidFill>
                <a:latin typeface="Pretendard"/>
              </a:rPr>
              <a:t>현장실습</a:t>
            </a:r>
            <a:endParaRPr lang="en-US" altLang="ko-KR" sz="1900" dirty="0">
              <a:solidFill>
                <a:srgbClr val="000000"/>
              </a:solidFill>
              <a:latin typeface="Pretendard"/>
            </a:endParaRPr>
          </a:p>
          <a:p>
            <a:pPr lvl="0" algn="l">
              <a:lnSpc>
                <a:spcPct val="140000"/>
              </a:lnSpc>
              <a:buClr>
                <a:srgbClr val="000000"/>
              </a:buClr>
            </a:pPr>
            <a:endParaRPr lang="en-US" altLang="ko-KR" sz="1900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086600" y="3568700"/>
            <a:ext cx="3810000" cy="508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just">
              <a:lnSpc>
                <a:spcPct val="120000"/>
              </a:lnSpc>
            </a:pPr>
            <a:r>
              <a:rPr lang="en-US" sz="2900" b="1" i="0" u="none" strike="noStrike">
                <a:solidFill>
                  <a:srgbClr val="000000"/>
                </a:solidFill>
                <a:latin typeface="Pretendard Medium"/>
              </a:rPr>
              <a:t>EXPERIENCE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423525" y="3462592"/>
            <a:ext cx="6781800" cy="165735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indent="-203200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업사이클링 제품 판매 사이트 제작 및 운영</a:t>
            </a: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(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진행중</a:t>
            </a: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)</a:t>
            </a:r>
          </a:p>
          <a:p>
            <a:pPr indent="-203200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동물의약</a:t>
            </a: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/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식품 상세 검색 서비스 프로젝트</a:t>
            </a:r>
            <a:endParaRPr lang="en-US" altLang="ko-KR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indent="-203200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얼굴인식 </a:t>
            </a:r>
            <a:r>
              <a:rPr lang="en-US" altLang="ko-KR" sz="1900" b="0" i="0" u="none" strike="noStrike" dirty="0" err="1">
                <a:solidFill>
                  <a:srgbClr val="000000"/>
                </a:solidFill>
                <a:latin typeface="Pretendard"/>
              </a:rPr>
              <a:t>openAI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를 이용한 </a:t>
            </a:r>
            <a:r>
              <a:rPr lang="ko-KR" altLang="en-US" sz="1900" b="0" i="0" u="none" strike="noStrike" dirty="0" err="1">
                <a:solidFill>
                  <a:srgbClr val="000000"/>
                </a:solidFill>
                <a:latin typeface="Pretendard"/>
              </a:rPr>
              <a:t>라즈베리파이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 알람시계 제작</a:t>
            </a:r>
            <a:endParaRPr lang="en-US" altLang="ko-KR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JAVA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를 이용한 </a:t>
            </a: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Slay the spire 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게임 제작</a:t>
            </a:r>
            <a:endParaRPr lang="en-US" altLang="ko-KR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C++ 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교내버스 이용 프로젝트</a:t>
            </a:r>
            <a:endParaRPr lang="en-US" altLang="ko-KR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086600" y="5842000"/>
            <a:ext cx="3810000" cy="508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just">
              <a:lnSpc>
                <a:spcPct val="120000"/>
              </a:lnSpc>
            </a:pPr>
            <a:r>
              <a:rPr lang="en-US" sz="2900" b="1" i="0" u="none" strike="noStrike">
                <a:solidFill>
                  <a:srgbClr val="000000"/>
                </a:solidFill>
                <a:latin typeface="Pretendard Medium"/>
              </a:rPr>
              <a:t>AWARD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0883900" y="5842000"/>
            <a:ext cx="4521200" cy="10287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7086600" y="8001000"/>
            <a:ext cx="3810000" cy="508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just">
              <a:lnSpc>
                <a:spcPct val="120000"/>
              </a:lnSpc>
            </a:pPr>
            <a:r>
              <a:rPr lang="en-US" sz="2900" b="1" i="0" u="none" strike="noStrike">
                <a:solidFill>
                  <a:srgbClr val="000000"/>
                </a:solidFill>
                <a:latin typeface="Pretendard Medium"/>
              </a:rPr>
              <a:t>LICENSE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0423525" y="7854950"/>
            <a:ext cx="4521200" cy="10287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ko-KR" altLang="en-US" sz="1900" b="0" i="0" u="none" strike="noStrike" dirty="0">
                <a:solidFill>
                  <a:srgbClr val="000000"/>
                </a:solidFill>
                <a:ea typeface="Pretendard"/>
              </a:rPr>
              <a:t>컴퓨터활용능력</a:t>
            </a:r>
            <a:r>
              <a:rPr lang="en-US" altLang="ko-KR" sz="1900" b="0" i="0" u="none" strike="noStrike" dirty="0">
                <a:solidFill>
                  <a:srgbClr val="000000"/>
                </a:solidFill>
                <a:ea typeface="Pretendard"/>
              </a:rPr>
              <a:t>1</a:t>
            </a:r>
            <a:r>
              <a:rPr lang="ko-KR" altLang="en-US" sz="1900" b="0" i="0" u="none" strike="noStrike" dirty="0">
                <a:solidFill>
                  <a:srgbClr val="000000"/>
                </a:solidFill>
                <a:ea typeface="Pretendard"/>
              </a:rPr>
              <a:t>급</a:t>
            </a:r>
            <a:endParaRPr lang="en-US" altLang="ko-KR" sz="1900" b="0" i="0" u="none" strike="noStrike" dirty="0">
              <a:solidFill>
                <a:srgbClr val="000000"/>
              </a:solidFill>
              <a:ea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ko-KR" altLang="en-US" sz="1900" b="0" i="0" u="none" strike="noStrike" dirty="0">
                <a:solidFill>
                  <a:srgbClr val="000000"/>
                </a:solidFill>
                <a:ea typeface="Pretendard"/>
              </a:rPr>
              <a:t>한국사능력검정시험</a:t>
            </a:r>
            <a:r>
              <a:rPr lang="en-US" altLang="ko-KR" sz="1900" b="0" i="0" u="none" strike="noStrike" dirty="0">
                <a:solidFill>
                  <a:srgbClr val="000000"/>
                </a:solidFill>
                <a:ea typeface="Pretendard"/>
              </a:rPr>
              <a:t>1</a:t>
            </a:r>
            <a:r>
              <a:rPr lang="ko-KR" altLang="en-US" sz="1900" b="0" i="0" u="none" strike="noStrike" dirty="0">
                <a:solidFill>
                  <a:srgbClr val="000000"/>
                </a:solidFill>
                <a:ea typeface="Pretendard"/>
              </a:rPr>
              <a:t>급</a:t>
            </a:r>
            <a:endParaRPr lang="en-US" altLang="ko-KR" sz="1900" b="0" i="0" u="none" strike="noStrike" dirty="0">
              <a:solidFill>
                <a:srgbClr val="000000"/>
              </a:solidFill>
              <a:ea typeface="Pretendar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838200" y="8001000"/>
            <a:ext cx="1447800" cy="508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just">
              <a:lnSpc>
                <a:spcPct val="120000"/>
              </a:lnSpc>
            </a:pPr>
            <a:r>
              <a:rPr lang="en-US" sz="2900" b="1" i="0" u="none" strike="noStrike">
                <a:solidFill>
                  <a:srgbClr val="000000"/>
                </a:solidFill>
                <a:latin typeface="Pretendard Medium"/>
              </a:rPr>
              <a:t>INFO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443213" y="8229600"/>
            <a:ext cx="3467100" cy="16002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sz="1900" dirty="0">
                <a:solidFill>
                  <a:srgbClr val="000000"/>
                </a:solidFill>
                <a:latin typeface="Pretendard"/>
              </a:rPr>
              <a:t>2000</a:t>
            </a:r>
            <a:r>
              <a:rPr lang="en-US" sz="1900" b="0" i="0" u="none" strike="noStrike" dirty="0">
                <a:solidFill>
                  <a:srgbClr val="000000"/>
                </a:solidFill>
                <a:latin typeface="Pretendard"/>
              </a:rPr>
              <a:t>.07.13</a:t>
            </a: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전라북도 완주군 봉동읍  </a:t>
            </a:r>
            <a:endParaRPr lang="en-US" altLang="ko-KR" sz="1900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sz="1900" b="0" i="0" u="none" strike="noStrike" dirty="0">
                <a:solidFill>
                  <a:srgbClr val="000000"/>
                </a:solidFill>
                <a:latin typeface="Pretendard"/>
              </a:rPr>
              <a:t>010-2547-9236</a:t>
            </a: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sz="1900" b="0" i="0" u="none" strike="noStrike" dirty="0">
                <a:solidFill>
                  <a:srgbClr val="000000"/>
                </a:solidFill>
                <a:latin typeface="Pretendard"/>
              </a:rPr>
              <a:t>ads137485@jbnu.ac.kr</a:t>
            </a:r>
          </a:p>
          <a:p>
            <a:pPr indent="-203200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ko-KR" altLang="en-US" sz="2000" dirty="0"/>
              <a:t>https://github.com/Yoo-SH</a:t>
            </a: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2EC35-D7B4-4E19-48F8-9A66D86D9201}"/>
              </a:ext>
            </a:extLst>
          </p:cNvPr>
          <p:cNvSpPr txBox="1"/>
          <p:nvPr/>
        </p:nvSpPr>
        <p:spPr>
          <a:xfrm>
            <a:off x="753091" y="4291267"/>
            <a:ext cx="50990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/>
              <a:t>02</a:t>
            </a:r>
          </a:p>
          <a:p>
            <a:r>
              <a:rPr lang="en-US" altLang="ko-KR" sz="2800" dirty="0"/>
              <a:t>OASST JSON  </a:t>
            </a:r>
            <a:r>
              <a:rPr lang="ko-KR" altLang="en-US" sz="2800" dirty="0"/>
              <a:t>폼 개발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en-US" altLang="ko-KR" dirty="0"/>
              <a:t>ChatGPT</a:t>
            </a:r>
            <a:r>
              <a:rPr lang="ko-KR" altLang="en-US" dirty="0"/>
              <a:t>와 같은 대화형 인공지능이 사용하는 학습 데이터인 </a:t>
            </a:r>
            <a:r>
              <a:rPr lang="en-US" altLang="ko-KR" dirty="0"/>
              <a:t>OASST</a:t>
            </a:r>
            <a:r>
              <a:rPr lang="ko-KR" altLang="en-US" dirty="0"/>
              <a:t>를 </a:t>
            </a:r>
            <a:r>
              <a:rPr lang="en-US" altLang="ko-KR" dirty="0"/>
              <a:t>JSON</a:t>
            </a:r>
            <a:r>
              <a:rPr lang="ko-KR" altLang="en-US" dirty="0"/>
              <a:t>형태로 계층구조로 만들어</a:t>
            </a:r>
            <a:r>
              <a:rPr lang="en-US" altLang="ko-KR" dirty="0"/>
              <a:t>, </a:t>
            </a:r>
            <a:r>
              <a:rPr lang="en-US" altLang="ko-KR" dirty="0" err="1"/>
              <a:t>db</a:t>
            </a:r>
            <a:r>
              <a:rPr lang="ko-KR" altLang="en-US" dirty="0"/>
              <a:t>에서 관리가 용이하도록 </a:t>
            </a:r>
            <a:r>
              <a:rPr lang="en-US" altLang="ko-KR" dirty="0"/>
              <a:t>OASST table</a:t>
            </a:r>
            <a:r>
              <a:rPr lang="ko-KR" altLang="en-US" dirty="0"/>
              <a:t>과는 다르게 </a:t>
            </a:r>
            <a:r>
              <a:rPr lang="en-US" altLang="ko-KR" dirty="0"/>
              <a:t>JSON</a:t>
            </a:r>
            <a:r>
              <a:rPr lang="ko-KR" altLang="en-US" dirty="0"/>
              <a:t>형식으로 개발</a:t>
            </a:r>
            <a:r>
              <a:rPr lang="en-US" altLang="ko-KR" dirty="0"/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D93D6E-C8F6-AC09-FA9C-E2F2C4C0ECF4}"/>
              </a:ext>
            </a:extLst>
          </p:cNvPr>
          <p:cNvSpPr txBox="1"/>
          <p:nvPr/>
        </p:nvSpPr>
        <p:spPr>
          <a:xfrm>
            <a:off x="753091" y="916899"/>
            <a:ext cx="509904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/>
              <a:t>01</a:t>
            </a:r>
          </a:p>
          <a:p>
            <a:r>
              <a:rPr lang="en-US" altLang="ko-KR" sz="2800" dirty="0"/>
              <a:t>OASST </a:t>
            </a:r>
            <a:r>
              <a:rPr lang="ko-KR" altLang="en-US" sz="2800" dirty="0"/>
              <a:t>테이블 개발</a:t>
            </a:r>
            <a:endParaRPr lang="en-US" altLang="ko-KR" sz="2800" dirty="0"/>
          </a:p>
          <a:p>
            <a:endParaRPr lang="en-US" altLang="ko-KR" dirty="0"/>
          </a:p>
          <a:p>
            <a:r>
              <a:rPr lang="en-US" altLang="ko-KR" dirty="0" err="1"/>
              <a:t>WebHarvy</a:t>
            </a:r>
            <a:r>
              <a:rPr lang="ko-KR" altLang="en-US" dirty="0"/>
              <a:t>를 이용하여</a:t>
            </a:r>
            <a:r>
              <a:rPr lang="en-US" altLang="ko-KR" dirty="0"/>
              <a:t>, </a:t>
            </a:r>
            <a:r>
              <a:rPr lang="ko-KR" altLang="en-US" dirty="0"/>
              <a:t>네이버 지식인</a:t>
            </a:r>
            <a:r>
              <a:rPr lang="en-US" altLang="ko-KR" dirty="0"/>
              <a:t>, </a:t>
            </a:r>
            <a:r>
              <a:rPr lang="ko-KR" altLang="en-US" dirty="0"/>
              <a:t>네이버 블로그</a:t>
            </a:r>
            <a:r>
              <a:rPr lang="en-US" altLang="ko-KR" dirty="0"/>
              <a:t>, </a:t>
            </a:r>
            <a:r>
              <a:rPr lang="ko-KR" altLang="en-US" dirty="0"/>
              <a:t>네이버 카페</a:t>
            </a:r>
            <a:r>
              <a:rPr lang="en-US" altLang="ko-KR" dirty="0"/>
              <a:t>, </a:t>
            </a:r>
            <a:r>
              <a:rPr lang="ko-KR" altLang="en-US" dirty="0" err="1"/>
              <a:t>로톡</a:t>
            </a:r>
            <a:r>
              <a:rPr lang="ko-KR" altLang="en-US" dirty="0"/>
              <a:t> 등의 </a:t>
            </a:r>
            <a:r>
              <a:rPr lang="en-US" altLang="ko-KR" dirty="0"/>
              <a:t> </a:t>
            </a:r>
            <a:r>
              <a:rPr lang="ko-KR" altLang="en-US" dirty="0"/>
              <a:t>법률 관련 대화 </a:t>
            </a:r>
            <a:endParaRPr lang="en-US" altLang="ko-KR" dirty="0"/>
          </a:p>
          <a:p>
            <a:r>
              <a:rPr lang="ko-KR" altLang="en-US" dirty="0"/>
              <a:t>데이터를 </a:t>
            </a:r>
            <a:r>
              <a:rPr lang="en-US" altLang="ko-KR" dirty="0"/>
              <a:t>5</a:t>
            </a:r>
            <a:r>
              <a:rPr lang="ko-KR" altLang="en-US" dirty="0"/>
              <a:t>만개 수집하여</a:t>
            </a:r>
            <a:r>
              <a:rPr lang="en-US" altLang="ko-KR" dirty="0"/>
              <a:t>,ChatGPT</a:t>
            </a:r>
            <a:r>
              <a:rPr lang="ko-KR" altLang="en-US" dirty="0"/>
              <a:t>와 같은 대화형 인공지능이 사용하는 학습 데이터인 </a:t>
            </a:r>
            <a:r>
              <a:rPr lang="en-US" altLang="ko-KR" dirty="0"/>
              <a:t>OASST </a:t>
            </a:r>
            <a:r>
              <a:rPr lang="ko-KR" altLang="en-US" dirty="0"/>
              <a:t>트리형 테이블을 </a:t>
            </a:r>
            <a:r>
              <a:rPr lang="ko-KR" altLang="en-US" dirty="0" err="1"/>
              <a:t>파이썬으로</a:t>
            </a:r>
            <a:r>
              <a:rPr lang="ko-KR" altLang="en-US" dirty="0"/>
              <a:t> 가공하고 엑셀형태로 </a:t>
            </a:r>
            <a:r>
              <a:rPr lang="ko-KR" altLang="en-US" dirty="0" err="1"/>
              <a:t>라벨링함</a:t>
            </a:r>
            <a:r>
              <a:rPr lang="en-US" altLang="ko-KR" dirty="0"/>
              <a:t>.</a:t>
            </a:r>
          </a:p>
        </p:txBody>
      </p:sp>
      <p:sp>
        <p:nvSpPr>
          <p:cNvPr id="23" name="TextBox 9">
            <a:extLst>
              <a:ext uri="{FF2B5EF4-FFF2-40B4-BE49-F238E27FC236}">
                <a16:creationId xmlns:a16="http://schemas.microsoft.com/office/drawing/2014/main" id="{D3C403D9-99ED-2249-129C-7AAFBAD41267}"/>
              </a:ext>
            </a:extLst>
          </p:cNvPr>
          <p:cNvSpPr txBox="1"/>
          <p:nvPr/>
        </p:nvSpPr>
        <p:spPr>
          <a:xfrm>
            <a:off x="10423525" y="5397500"/>
            <a:ext cx="7429500" cy="20447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2024 </a:t>
            </a:r>
            <a:r>
              <a:rPr lang="ko-KR" altLang="en-US" sz="1900" b="0" i="0" u="none" strike="noStrike" dirty="0" err="1">
                <a:solidFill>
                  <a:srgbClr val="000000"/>
                </a:solidFill>
                <a:latin typeface="Pretendard"/>
              </a:rPr>
              <a:t>전북테크노파크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 공공데이터 활용 창업경진대회</a:t>
            </a:r>
            <a:r>
              <a:rPr lang="en-US" altLang="ko-KR" sz="1900" b="0" i="0" u="none" strike="noStrike" dirty="0">
                <a:solidFill>
                  <a:srgbClr val="000000"/>
                </a:solidFill>
                <a:latin typeface="Pretendard"/>
              </a:rPr>
              <a:t> </a:t>
            </a:r>
            <a:r>
              <a:rPr lang="ko-KR" altLang="en-US" sz="1900" b="0" i="0" u="none" strike="noStrike" dirty="0">
                <a:solidFill>
                  <a:srgbClr val="000000"/>
                </a:solidFill>
                <a:latin typeface="Pretendard"/>
              </a:rPr>
              <a:t>제품 및 서비스 개발 부문  대상</a:t>
            </a:r>
            <a:endParaRPr lang="en-US" altLang="ko-KR" sz="1900" b="0" i="0" u="none" strike="noStrike" dirty="0">
              <a:solidFill>
                <a:srgbClr val="000000"/>
              </a:solidFill>
              <a:latin typeface="Pretendard"/>
            </a:endParaRPr>
          </a:p>
          <a:p>
            <a:pPr marL="0" lvl="0" indent="-203200" algn="l">
              <a:lnSpc>
                <a:spcPct val="140000"/>
              </a:lnSpc>
              <a:buClr>
                <a:srgbClr val="000000"/>
              </a:buClr>
              <a:buFont typeface="Arial"/>
              <a:buChar char="●"/>
            </a:pPr>
            <a:endParaRPr lang="en-US" sz="1900" b="0" i="0" u="none" strike="noStrike" dirty="0">
              <a:solidFill>
                <a:srgbClr val="000000"/>
              </a:solidFill>
              <a:latin typeface="Pretendar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169</Words>
  <Application>Microsoft Office PowerPoint</Application>
  <PresentationFormat>사용자 지정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Pretendard</vt:lpstr>
      <vt:lpstr>Pretendard Medium</vt:lpstr>
      <vt:lpstr>Arial</vt:lpstr>
      <vt:lpstr>Calibri</vt:lpstr>
      <vt:lpstr>Office Theme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유승현</cp:lastModifiedBy>
  <cp:revision>2</cp:revision>
  <dcterms:created xsi:type="dcterms:W3CDTF">2006-08-16T00:00:00Z</dcterms:created>
  <dcterms:modified xsi:type="dcterms:W3CDTF">2024-09-16T15:47:12Z</dcterms:modified>
</cp:coreProperties>
</file>